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30"/>
  </p:notesMasterIdLst>
  <p:handoutMasterIdLst>
    <p:handoutMasterId r:id="rId31"/>
  </p:handoutMasterIdLst>
  <p:sldIdLst>
    <p:sldId id="2147468422" r:id="rId17"/>
    <p:sldId id="2147469841" r:id="rId18"/>
    <p:sldId id="2147469856" r:id="rId19"/>
    <p:sldId id="2147469860" r:id="rId20"/>
    <p:sldId id="2147469861" r:id="rId21"/>
    <p:sldId id="2147469848" r:id="rId22"/>
    <p:sldId id="2076137535" r:id="rId23"/>
    <p:sldId id="2147469750" r:id="rId24"/>
    <p:sldId id="2147469859" r:id="rId25"/>
    <p:sldId id="2147469846" r:id="rId26"/>
    <p:sldId id="2147469847" r:id="rId27"/>
    <p:sldId id="2147469845" r:id="rId28"/>
    <p:sldId id="2147469843" r:id="rId29"/>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C50955-110B-44CC-8666-969CD0D3A31A}" v="70" dt="2023-03-27T16:05:38.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82" autoAdjust="0"/>
    <p:restoredTop sz="78623" autoAdjust="0"/>
  </p:normalViewPr>
  <p:slideViewPr>
    <p:cSldViewPr snapToGrid="0">
      <p:cViewPr varScale="1">
        <p:scale>
          <a:sx n="85" d="100"/>
          <a:sy n="85" d="100"/>
        </p:scale>
        <p:origin x="30" y="69"/>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3/27/2023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3/27/2023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6:03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Insider Risk Management monitors internal users activity to identify suspicious behaviors.</a:t>
            </a:r>
          </a:p>
          <a:p>
            <a:br>
              <a:rPr lang="en-US" dirty="0"/>
            </a:b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Insider Risk Management (IRM) consists in a set of monitoring policies.</a:t>
            </a:r>
            <a:br>
              <a:rPr lang="en-US" dirty="0"/>
            </a:br>
            <a:r>
              <a:rPr lang="en-US" b="0" i="0" dirty="0">
                <a:solidFill>
                  <a:srgbClr val="C9D1D9"/>
                </a:solidFill>
                <a:effectLst/>
                <a:latin typeface="-apple-system"/>
              </a:rPr>
              <a:t>They analyze activity and generate alerts.</a:t>
            </a:r>
            <a:br>
              <a:rPr lang="en-US" dirty="0"/>
            </a:br>
            <a:r>
              <a:rPr lang="en-US" b="0" i="0" dirty="0">
                <a:solidFill>
                  <a:srgbClr val="C9D1D9"/>
                </a:solidFill>
                <a:effectLst/>
                <a:latin typeface="-apple-system"/>
              </a:rPr>
              <a:t>Reviewers can confirm relevant alerts into IRM Cases.</a:t>
            </a:r>
            <a:br>
              <a:rPr lang="en-US" dirty="0"/>
            </a:br>
            <a:r>
              <a:rPr lang="en-US" b="0" i="0" dirty="0">
                <a:solidFill>
                  <a:srgbClr val="C9D1D9"/>
                </a:solidFill>
                <a:effectLst/>
                <a:latin typeface="-apple-system"/>
              </a:rPr>
              <a:t>Serious problems can result in formal investigations run in the eDiscovery module.</a:t>
            </a:r>
          </a:p>
          <a:p>
            <a:r>
              <a:rPr lang="en-US" b="0" i="0" dirty="0">
                <a:solidFill>
                  <a:srgbClr val="C9D1D9"/>
                </a:solidFill>
                <a:effectLst/>
                <a:latin typeface="-apple-system"/>
              </a:rPr>
              <a:t>IRM analyzes various sources of activity. </a:t>
            </a: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65754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Data Connectors can feed IRM with additional information.</a:t>
            </a:r>
            <a:br>
              <a:rPr lang="en-US" b="0" i="0" dirty="0">
                <a:solidFill>
                  <a:srgbClr val="C9D1D9"/>
                </a:solidFill>
                <a:effectLst/>
                <a:latin typeface="-apple-system"/>
              </a:rPr>
            </a:br>
            <a:r>
              <a:rPr lang="en-US" b="0" i="0" dirty="0">
                <a:solidFill>
                  <a:srgbClr val="C9D1D9"/>
                </a:solidFill>
                <a:effectLst/>
                <a:latin typeface="-apple-system"/>
              </a:rPr>
              <a:t>Policies define who is monitored and what behaviors to monitor.</a:t>
            </a:r>
            <a:br>
              <a:rPr lang="en-US" b="0" i="0" dirty="0">
                <a:solidFill>
                  <a:srgbClr val="C9D1D9"/>
                </a:solidFill>
                <a:effectLst/>
                <a:latin typeface="-apple-system"/>
              </a:rPr>
            </a:br>
            <a:r>
              <a:rPr lang="en-US" b="0" i="0" dirty="0">
                <a:solidFill>
                  <a:srgbClr val="C9D1D9"/>
                </a:solidFill>
                <a:effectLst/>
                <a:latin typeface="-apple-system"/>
              </a:rPr>
              <a:t>Alerts can feed an external SIEM.</a:t>
            </a:r>
            <a:br>
              <a:rPr lang="en-US" b="0" i="0" dirty="0">
                <a:solidFill>
                  <a:srgbClr val="C9D1D9"/>
                </a:solidFill>
                <a:effectLst/>
                <a:latin typeface="-apple-system"/>
              </a:rPr>
            </a:br>
            <a:r>
              <a:rPr lang="en-US" b="0" i="0" dirty="0">
                <a:solidFill>
                  <a:srgbClr val="C9D1D9"/>
                </a:solidFill>
                <a:effectLst/>
                <a:latin typeface="-apple-system"/>
              </a:rPr>
              <a:t>Cases provide various tools : activity and content analysis, Teams collaboration, PowerAutomate actions,...</a:t>
            </a:r>
          </a:p>
          <a:p>
            <a:br>
              <a:rPr lang="en-US" dirty="0"/>
            </a:b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3076535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You can configure various global IRM settings.</a:t>
            </a:r>
            <a:br>
              <a:rPr lang="en-US" dirty="0"/>
            </a:br>
            <a:r>
              <a:rPr lang="en-US" b="0" i="0" dirty="0">
                <a:solidFill>
                  <a:srgbClr val="C9D1D9"/>
                </a:solidFill>
                <a:effectLst/>
                <a:latin typeface="-apple-system"/>
              </a:rPr>
              <a:t>IRM offers a dedicated audit Log.</a:t>
            </a:r>
          </a:p>
          <a:p>
            <a:r>
              <a:rPr lang="en-US" b="0" i="0" dirty="0">
                <a:solidFill>
                  <a:srgbClr val="C9D1D9"/>
                </a:solidFill>
                <a:effectLst/>
                <a:latin typeface="-apple-system"/>
              </a:rPr>
              <a:t>User Activity Reports allow to temporarily monitor users.</a:t>
            </a:r>
            <a:br>
              <a:rPr lang="en-US" dirty="0"/>
            </a:br>
            <a:r>
              <a:rPr lang="en-US" b="0" i="0" dirty="0">
                <a:solidFill>
                  <a:srgbClr val="C9D1D9"/>
                </a:solidFill>
                <a:effectLst/>
                <a:latin typeface="-apple-system"/>
              </a:rPr>
              <a:t>Policy triggers initiate user's monitoring.</a:t>
            </a:r>
            <a:br>
              <a:rPr lang="en-US" dirty="0"/>
            </a:br>
            <a:r>
              <a:rPr lang="en-US" b="0" i="0" dirty="0">
                <a:solidFill>
                  <a:srgbClr val="C9D1D9"/>
                </a:solidFill>
                <a:effectLst/>
                <a:latin typeface="-apple-system"/>
              </a:rPr>
              <a:t>Policy indicators accumulate and may result into raising an alert.</a:t>
            </a:r>
          </a:p>
          <a:p>
            <a:r>
              <a:rPr lang="en-US" b="0" i="0" dirty="0">
                <a:solidFill>
                  <a:srgbClr val="C9D1D9"/>
                </a:solidFill>
                <a:effectLst/>
                <a:latin typeface="-apple-system"/>
              </a:rPr>
              <a:t>IRM offers a modular and flexible permission model.</a:t>
            </a:r>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2064079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6:03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4C5907C-D3F9-4A36-92CC-ED44E564CD67}" type="slidenum">
              <a:rPr lang="en-US" smtClean="0"/>
              <a:t>8</a:t>
            </a:fld>
            <a:endParaRPr lang="en-US" dirty="0"/>
          </a:p>
        </p:txBody>
      </p:sp>
    </p:spTree>
    <p:extLst>
      <p:ext uri="{BB962C8B-B14F-4D97-AF65-F5344CB8AC3E}">
        <p14:creationId xmlns:p14="http://schemas.microsoft.com/office/powerpoint/2010/main" val="2414086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9</a:t>
            </a:fld>
            <a:endParaRPr lang="en-US" dirty="0"/>
          </a:p>
        </p:txBody>
      </p:sp>
    </p:spTree>
    <p:extLst>
      <p:ext uri="{BB962C8B-B14F-4D97-AF65-F5344CB8AC3E}">
        <p14:creationId xmlns:p14="http://schemas.microsoft.com/office/powerpoint/2010/main" val="2536606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3/27/2023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27/03/2023</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186581707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3/27/2023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3/27/2023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7.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slideLayout" Target="../slideLayouts/slideLayout279.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theme" Target="../theme/theme8.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6" Type="http://schemas.openxmlformats.org/officeDocument/2006/relationships/image" Target="../media/image6.emf"/><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8" r:id="rId71"/>
    <p:sldLayoutId id="2147493389" r:id="rId72"/>
    <p:sldLayoutId id="2147493390" r:id="rId73"/>
    <p:sldLayoutId id="2147493391"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82.xml"/></Relationships>
</file>

<file path=ppt/slides/_rels/slide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82.xml"/></Relationships>
</file>

<file path=ppt/slides/_rels/slide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82.xml"/></Relationships>
</file>

<file path=ppt/slides/_rels/slide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9.xml"/></Relationships>
</file>

<file path=ppt/slides/_rels/slide3.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xml"/><Relationship Id="rId1" Type="http://schemas.openxmlformats.org/officeDocument/2006/relationships/slideLayout" Target="../slideLayouts/slideLayout279.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87.emf"/></Relationships>
</file>

<file path=ppt/slides/_rels/slide4.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image" Target="../media/image91.emf"/><Relationship Id="rId3" Type="http://schemas.openxmlformats.org/officeDocument/2006/relationships/image" Target="../media/image81.emf"/><Relationship Id="rId7" Type="http://schemas.openxmlformats.org/officeDocument/2006/relationships/image" Target="../media/image85.emf"/><Relationship Id="rId12" Type="http://schemas.openxmlformats.org/officeDocument/2006/relationships/image" Target="../media/image87.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84.emf"/><Relationship Id="rId11" Type="http://schemas.openxmlformats.org/officeDocument/2006/relationships/image" Target="../media/image90.emf"/><Relationship Id="rId5" Type="http://schemas.openxmlformats.org/officeDocument/2006/relationships/image" Target="../media/image83.emf"/><Relationship Id="rId10" Type="http://schemas.openxmlformats.org/officeDocument/2006/relationships/image" Target="../media/image89.emf"/><Relationship Id="rId4" Type="http://schemas.openxmlformats.org/officeDocument/2006/relationships/image" Target="../media/image82.emf"/><Relationship Id="rId9" Type="http://schemas.openxmlformats.org/officeDocument/2006/relationships/image" Target="../media/image88.emf"/></Relationships>
</file>

<file path=ppt/slides/_rels/slide5.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90.emf"/><Relationship Id="rId18" Type="http://schemas.openxmlformats.org/officeDocument/2006/relationships/image" Target="../media/image88.emf"/><Relationship Id="rId3" Type="http://schemas.openxmlformats.org/officeDocument/2006/relationships/image" Target="../media/image92.emf"/><Relationship Id="rId7" Type="http://schemas.openxmlformats.org/officeDocument/2006/relationships/image" Target="../media/image84.emf"/><Relationship Id="rId12" Type="http://schemas.openxmlformats.org/officeDocument/2006/relationships/image" Target="../media/image94.emf"/><Relationship Id="rId17" Type="http://schemas.openxmlformats.org/officeDocument/2006/relationships/image" Target="../media/image91.emf"/><Relationship Id="rId2" Type="http://schemas.openxmlformats.org/officeDocument/2006/relationships/notesSlide" Target="../notesSlides/notesSlide5.xml"/><Relationship Id="rId16" Type="http://schemas.openxmlformats.org/officeDocument/2006/relationships/image" Target="../media/image87.emf"/><Relationship Id="rId1" Type="http://schemas.openxmlformats.org/officeDocument/2006/relationships/slideLayout" Target="../slideLayouts/slideLayout279.xml"/><Relationship Id="rId6" Type="http://schemas.openxmlformats.org/officeDocument/2006/relationships/image" Target="../media/image83.emf"/><Relationship Id="rId11" Type="http://schemas.openxmlformats.org/officeDocument/2006/relationships/image" Target="../media/image93.emf"/><Relationship Id="rId5" Type="http://schemas.openxmlformats.org/officeDocument/2006/relationships/image" Target="../media/image82.emf"/><Relationship Id="rId15" Type="http://schemas.openxmlformats.org/officeDocument/2006/relationships/image" Target="../media/image96.emf"/><Relationship Id="rId10" Type="http://schemas.openxmlformats.org/officeDocument/2006/relationships/image" Target="../media/image89.emf"/><Relationship Id="rId4" Type="http://schemas.openxmlformats.org/officeDocument/2006/relationships/image" Target="../media/image81.emf"/><Relationship Id="rId9" Type="http://schemas.openxmlformats.org/officeDocument/2006/relationships/image" Target="../media/image86.emf"/><Relationship Id="rId14" Type="http://schemas.openxmlformats.org/officeDocument/2006/relationships/image" Target="../media/image95.emf"/></Relationships>
</file>

<file path=ppt/slides/_rels/slide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xml"/><Relationship Id="rId1" Type="http://schemas.openxmlformats.org/officeDocument/2006/relationships/slideLayout" Target="../slideLayouts/slideLayout207.xml"/></Relationships>
</file>

<file path=ppt/slides/_rels/slide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xml"/><Relationship Id="rId1" Type="http://schemas.openxmlformats.org/officeDocument/2006/relationships/slideLayout" Target="../slideLayouts/slideLayout276.xml"/></Relationships>
</file>

<file path=ppt/slides/_rels/slide9.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81.emf"/><Relationship Id="rId3" Type="http://schemas.openxmlformats.org/officeDocument/2006/relationships/image" Target="../media/image99.png"/><Relationship Id="rId21" Type="http://schemas.openxmlformats.org/officeDocument/2006/relationships/image" Target="../media/image84.emf"/><Relationship Id="rId12" Type="http://schemas.openxmlformats.org/officeDocument/2006/relationships/image" Target="../media/image100.png"/><Relationship Id="rId17" Type="http://schemas.openxmlformats.org/officeDocument/2006/relationships/image" Target="../media/image102.png"/><Relationship Id="rId2" Type="http://schemas.openxmlformats.org/officeDocument/2006/relationships/notesSlide" Target="../notesSlides/notesSlide9.xml"/><Relationship Id="rId16" Type="http://schemas.openxmlformats.org/officeDocument/2006/relationships/image" Target="../media/image102.png"/><Relationship Id="rId20" Type="http://schemas.openxmlformats.org/officeDocument/2006/relationships/image" Target="../media/image83.emf"/><Relationship Id="rId1" Type="http://schemas.openxmlformats.org/officeDocument/2006/relationships/slideLayout" Target="../slideLayouts/slideLayout279.xml"/><Relationship Id="rId11" Type="http://schemas.openxmlformats.org/officeDocument/2006/relationships/image" Target="../media/image99.png"/><Relationship Id="rId24" Type="http://schemas.openxmlformats.org/officeDocument/2006/relationships/image" Target="../media/image87.emf"/><Relationship Id="rId15" Type="http://schemas.openxmlformats.org/officeDocument/2006/relationships/image" Target="../media/image101.png"/><Relationship Id="rId23" Type="http://schemas.openxmlformats.org/officeDocument/2006/relationships/image" Target="../media/image86.emf"/><Relationship Id="rId19" Type="http://schemas.openxmlformats.org/officeDocument/2006/relationships/image" Target="../media/image82.emf"/><Relationship Id="rId14" Type="http://schemas.openxmlformats.org/officeDocument/2006/relationships/image" Target="../media/image101.png"/><Relationship Id="rId22" Type="http://schemas.openxmlformats.org/officeDocument/2006/relationships/image" Target="../media/image8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435306" cy="153888"/>
          </a:xfrm>
          <a:prstGeom prst="rect">
            <a:avLst/>
          </a:prstGeom>
          <a:noFill/>
        </p:spPr>
        <p:txBody>
          <a:bodyPr wrap="square" lIns="0" tIns="0" rIns="0" bIns="0" rtlCol="0">
            <a:spAutoFit/>
          </a:bodyPr>
          <a:lstStyle/>
          <a:p>
            <a:pPr algn="l"/>
            <a:r>
              <a:rPr lang="en-US" sz="1000" dirty="0"/>
              <a:t>Version : 2023-03-27</a:t>
            </a:r>
          </a:p>
        </p:txBody>
      </p:sp>
    </p:spTree>
    <p:extLst>
      <p:ext uri="{BB962C8B-B14F-4D97-AF65-F5344CB8AC3E}">
        <p14:creationId xmlns:p14="http://schemas.microsoft.com/office/powerpoint/2010/main" val="26841882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039F1-DB47-4854-9633-DADCF0D78744}"/>
              </a:ext>
            </a:extLst>
          </p:cNvPr>
          <p:cNvPicPr>
            <a:picLocks noChangeAspect="1"/>
          </p:cNvPicPr>
          <p:nvPr/>
        </p:nvPicPr>
        <p:blipFill>
          <a:blip r:embed="rId2"/>
          <a:stretch>
            <a:fillRect/>
          </a:stretch>
        </p:blipFill>
        <p:spPr>
          <a:xfrm>
            <a:off x="1260130" y="0"/>
            <a:ext cx="9671739" cy="6858000"/>
          </a:xfrm>
          <a:prstGeom prst="rect">
            <a:avLst/>
          </a:prstGeom>
        </p:spPr>
      </p:pic>
    </p:spTree>
    <p:extLst>
      <p:ext uri="{BB962C8B-B14F-4D97-AF65-F5344CB8AC3E}">
        <p14:creationId xmlns:p14="http://schemas.microsoft.com/office/powerpoint/2010/main" val="322018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194D7-9AFA-48B5-AFDE-42B430AD917C}"/>
              </a:ext>
            </a:extLst>
          </p:cNvPr>
          <p:cNvPicPr>
            <a:picLocks noChangeAspect="1"/>
          </p:cNvPicPr>
          <p:nvPr/>
        </p:nvPicPr>
        <p:blipFill>
          <a:blip r:embed="rId2"/>
          <a:stretch>
            <a:fillRect/>
          </a:stretch>
        </p:blipFill>
        <p:spPr>
          <a:xfrm>
            <a:off x="624787" y="0"/>
            <a:ext cx="10942426" cy="6858000"/>
          </a:xfrm>
          <a:prstGeom prst="rect">
            <a:avLst/>
          </a:prstGeom>
        </p:spPr>
      </p:pic>
    </p:spTree>
    <p:extLst>
      <p:ext uri="{BB962C8B-B14F-4D97-AF65-F5344CB8AC3E}">
        <p14:creationId xmlns:p14="http://schemas.microsoft.com/office/powerpoint/2010/main" val="250402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C5BC12-FF9C-491A-A9E5-EC27B72AC141}"/>
              </a:ext>
            </a:extLst>
          </p:cNvPr>
          <p:cNvPicPr>
            <a:picLocks noChangeAspect="1"/>
          </p:cNvPicPr>
          <p:nvPr/>
        </p:nvPicPr>
        <p:blipFill>
          <a:blip r:embed="rId2"/>
          <a:stretch>
            <a:fillRect/>
          </a:stretch>
        </p:blipFill>
        <p:spPr>
          <a:xfrm>
            <a:off x="1222075" y="0"/>
            <a:ext cx="9747850" cy="6858000"/>
          </a:xfrm>
          <a:prstGeom prst="rect">
            <a:avLst/>
          </a:prstGeom>
        </p:spPr>
      </p:pic>
    </p:spTree>
    <p:extLst>
      <p:ext uri="{BB962C8B-B14F-4D97-AF65-F5344CB8AC3E}">
        <p14:creationId xmlns:p14="http://schemas.microsoft.com/office/powerpoint/2010/main" val="114239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BC76EB-3E22-4E5F-86A7-E91A836E0B7C}"/>
              </a:ext>
            </a:extLst>
          </p:cNvPr>
          <p:cNvPicPr>
            <a:picLocks noChangeAspect="1"/>
          </p:cNvPicPr>
          <p:nvPr/>
        </p:nvPicPr>
        <p:blipFill>
          <a:blip r:embed="rId2"/>
          <a:stretch>
            <a:fillRect/>
          </a:stretch>
        </p:blipFill>
        <p:spPr>
          <a:xfrm>
            <a:off x="1427602" y="0"/>
            <a:ext cx="9336795" cy="6858000"/>
          </a:xfrm>
          <a:prstGeom prst="rect">
            <a:avLst/>
          </a:prstGeom>
        </p:spPr>
      </p:pic>
    </p:spTree>
    <p:extLst>
      <p:ext uri="{BB962C8B-B14F-4D97-AF65-F5344CB8AC3E}">
        <p14:creationId xmlns:p14="http://schemas.microsoft.com/office/powerpoint/2010/main" val="2264292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28945" y="3228947"/>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Insider Risk Management</a:t>
            </a:r>
          </a:p>
          <a:p>
            <a:pPr algn="ctr"/>
            <a:r>
              <a:rPr lang="en-US" sz="3600" i="1" dirty="0"/>
              <a:t>monitors internal users activity </a:t>
            </a:r>
          </a:p>
          <a:p>
            <a:pPr algn="ctr"/>
            <a:r>
              <a:rPr lang="en-US" sz="3600" i="1" dirty="0"/>
              <a:t>to identify suspicious behaviors</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Summary</a:t>
            </a:r>
          </a:p>
        </p:txBody>
      </p:sp>
      <p:pic>
        <p:nvPicPr>
          <p:cNvPr id="4" name="Picture 3">
            <a:extLst>
              <a:ext uri="{FF2B5EF4-FFF2-40B4-BE49-F238E27FC236}">
                <a16:creationId xmlns:a16="http://schemas.microsoft.com/office/drawing/2014/main" id="{ED9D12CC-6439-AC4A-5CC8-9ACF4FBFC203}"/>
              </a:ext>
            </a:extLst>
          </p:cNvPr>
          <p:cNvPicPr>
            <a:picLocks noChangeAspect="1"/>
          </p:cNvPicPr>
          <p:nvPr/>
        </p:nvPicPr>
        <p:blipFill>
          <a:blip r:embed="rId3"/>
          <a:stretch>
            <a:fillRect/>
          </a:stretch>
        </p:blipFill>
        <p:spPr>
          <a:xfrm>
            <a:off x="4421317" y="199048"/>
            <a:ext cx="1914525" cy="1033463"/>
          </a:xfrm>
          <a:prstGeom prst="rect">
            <a:avLst/>
          </a:prstGeom>
        </p:spPr>
      </p:pic>
      <p:pic>
        <p:nvPicPr>
          <p:cNvPr id="6" name="Picture 5">
            <a:extLst>
              <a:ext uri="{FF2B5EF4-FFF2-40B4-BE49-F238E27FC236}">
                <a16:creationId xmlns:a16="http://schemas.microsoft.com/office/drawing/2014/main" id="{4CDEA9B0-A6E4-86A1-58DE-3CDD6A240FEF}"/>
              </a:ext>
            </a:extLst>
          </p:cNvPr>
          <p:cNvPicPr>
            <a:picLocks noChangeAspect="1"/>
          </p:cNvPicPr>
          <p:nvPr/>
        </p:nvPicPr>
        <p:blipFill>
          <a:blip r:embed="rId4"/>
          <a:stretch>
            <a:fillRect/>
          </a:stretch>
        </p:blipFill>
        <p:spPr>
          <a:xfrm>
            <a:off x="2227764" y="1150065"/>
            <a:ext cx="2728913" cy="1824038"/>
          </a:xfrm>
          <a:prstGeom prst="rect">
            <a:avLst/>
          </a:prstGeom>
        </p:spPr>
      </p:pic>
      <p:pic>
        <p:nvPicPr>
          <p:cNvPr id="8" name="Picture 7">
            <a:extLst>
              <a:ext uri="{FF2B5EF4-FFF2-40B4-BE49-F238E27FC236}">
                <a16:creationId xmlns:a16="http://schemas.microsoft.com/office/drawing/2014/main" id="{49CAF374-2323-00B7-5520-AF1DF7B13393}"/>
              </a:ext>
            </a:extLst>
          </p:cNvPr>
          <p:cNvPicPr>
            <a:picLocks noChangeAspect="1"/>
          </p:cNvPicPr>
          <p:nvPr/>
        </p:nvPicPr>
        <p:blipFill>
          <a:blip r:embed="rId5"/>
          <a:stretch>
            <a:fillRect/>
          </a:stretch>
        </p:blipFill>
        <p:spPr>
          <a:xfrm>
            <a:off x="3716816" y="1157560"/>
            <a:ext cx="1423988" cy="1481138"/>
          </a:xfrm>
          <a:prstGeom prst="rect">
            <a:avLst/>
          </a:prstGeom>
        </p:spPr>
      </p:pic>
      <p:pic>
        <p:nvPicPr>
          <p:cNvPr id="18" name="Picture 17">
            <a:extLst>
              <a:ext uri="{FF2B5EF4-FFF2-40B4-BE49-F238E27FC236}">
                <a16:creationId xmlns:a16="http://schemas.microsoft.com/office/drawing/2014/main" id="{3C7DAAD9-7631-C641-B602-1F6CEB94DDAF}"/>
              </a:ext>
            </a:extLst>
          </p:cNvPr>
          <p:cNvPicPr>
            <a:picLocks noChangeAspect="1"/>
          </p:cNvPicPr>
          <p:nvPr/>
        </p:nvPicPr>
        <p:blipFill>
          <a:blip r:embed="rId6"/>
          <a:stretch>
            <a:fillRect/>
          </a:stretch>
        </p:blipFill>
        <p:spPr>
          <a:xfrm>
            <a:off x="4693304" y="1176297"/>
            <a:ext cx="2671763" cy="1481138"/>
          </a:xfrm>
          <a:prstGeom prst="rect">
            <a:avLst/>
          </a:prstGeom>
        </p:spPr>
      </p:pic>
      <p:pic>
        <p:nvPicPr>
          <p:cNvPr id="28" name="Picture 27">
            <a:extLst>
              <a:ext uri="{FF2B5EF4-FFF2-40B4-BE49-F238E27FC236}">
                <a16:creationId xmlns:a16="http://schemas.microsoft.com/office/drawing/2014/main" id="{A7C32176-C101-5A24-83B7-83648BB05803}"/>
              </a:ext>
            </a:extLst>
          </p:cNvPr>
          <p:cNvPicPr>
            <a:picLocks noChangeAspect="1"/>
          </p:cNvPicPr>
          <p:nvPr/>
        </p:nvPicPr>
        <p:blipFill>
          <a:blip r:embed="rId7"/>
          <a:stretch>
            <a:fillRect/>
          </a:stretch>
        </p:blipFill>
        <p:spPr>
          <a:xfrm>
            <a:off x="5635199" y="1180046"/>
            <a:ext cx="3943350" cy="1490663"/>
          </a:xfrm>
          <a:prstGeom prst="rect">
            <a:avLst/>
          </a:prstGeom>
        </p:spPr>
      </p:pic>
      <p:pic>
        <p:nvPicPr>
          <p:cNvPr id="30" name="Picture 29">
            <a:extLst>
              <a:ext uri="{FF2B5EF4-FFF2-40B4-BE49-F238E27FC236}">
                <a16:creationId xmlns:a16="http://schemas.microsoft.com/office/drawing/2014/main" id="{C9BDBB02-70F2-6D0C-C576-80CF0D23B706}"/>
              </a:ext>
            </a:extLst>
          </p:cNvPr>
          <p:cNvPicPr>
            <a:picLocks noChangeAspect="1"/>
          </p:cNvPicPr>
          <p:nvPr/>
        </p:nvPicPr>
        <p:blipFill>
          <a:blip r:embed="rId8"/>
          <a:stretch>
            <a:fillRect/>
          </a:stretch>
        </p:blipFill>
        <p:spPr>
          <a:xfrm>
            <a:off x="8922800" y="2254691"/>
            <a:ext cx="2300288" cy="504825"/>
          </a:xfrm>
          <a:prstGeom prst="rect">
            <a:avLst/>
          </a:prstGeom>
        </p:spPr>
      </p:pic>
      <p:pic>
        <p:nvPicPr>
          <p:cNvPr id="2" name="Picture 1">
            <a:extLst>
              <a:ext uri="{FF2B5EF4-FFF2-40B4-BE49-F238E27FC236}">
                <a16:creationId xmlns:a16="http://schemas.microsoft.com/office/drawing/2014/main" id="{6293A080-EEE9-5843-A35A-C87F6079FEF2}"/>
              </a:ext>
            </a:extLst>
          </p:cNvPr>
          <p:cNvPicPr>
            <a:picLocks noChangeAspect="1"/>
          </p:cNvPicPr>
          <p:nvPr/>
        </p:nvPicPr>
        <p:blipFill>
          <a:blip r:embed="rId9"/>
          <a:stretch>
            <a:fillRect/>
          </a:stretch>
        </p:blipFill>
        <p:spPr>
          <a:xfrm>
            <a:off x="430929" y="2050864"/>
            <a:ext cx="1819275" cy="2276475"/>
          </a:xfrm>
          <a:prstGeom prst="rect">
            <a:avLst/>
          </a:prstGeom>
        </p:spPr>
      </p:pic>
    </p:spTree>
    <p:extLst>
      <p:ext uri="{BB962C8B-B14F-4D97-AF65-F5344CB8AC3E}">
        <p14:creationId xmlns:p14="http://schemas.microsoft.com/office/powerpoint/2010/main" val="29579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28945" y="3228946"/>
            <a:ext cx="6858001" cy="400110"/>
          </a:xfrm>
          <a:prstGeom prst="rect">
            <a:avLst/>
          </a:prstGeom>
          <a:solidFill>
            <a:schemeClr val="accent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More Details</a:t>
            </a:r>
          </a:p>
        </p:txBody>
      </p:sp>
      <p:pic>
        <p:nvPicPr>
          <p:cNvPr id="4" name="Picture 3">
            <a:extLst>
              <a:ext uri="{FF2B5EF4-FFF2-40B4-BE49-F238E27FC236}">
                <a16:creationId xmlns:a16="http://schemas.microsoft.com/office/drawing/2014/main" id="{ED9D12CC-6439-AC4A-5CC8-9ACF4FBFC203}"/>
              </a:ext>
            </a:extLst>
          </p:cNvPr>
          <p:cNvPicPr>
            <a:picLocks noChangeAspect="1"/>
          </p:cNvPicPr>
          <p:nvPr/>
        </p:nvPicPr>
        <p:blipFill>
          <a:blip r:embed="rId3"/>
          <a:stretch>
            <a:fillRect/>
          </a:stretch>
        </p:blipFill>
        <p:spPr>
          <a:xfrm>
            <a:off x="4421317" y="199048"/>
            <a:ext cx="1914525" cy="1033463"/>
          </a:xfrm>
          <a:prstGeom prst="rect">
            <a:avLst/>
          </a:prstGeom>
        </p:spPr>
      </p:pic>
      <p:pic>
        <p:nvPicPr>
          <p:cNvPr id="6" name="Picture 5">
            <a:extLst>
              <a:ext uri="{FF2B5EF4-FFF2-40B4-BE49-F238E27FC236}">
                <a16:creationId xmlns:a16="http://schemas.microsoft.com/office/drawing/2014/main" id="{4CDEA9B0-A6E4-86A1-58DE-3CDD6A240FEF}"/>
              </a:ext>
            </a:extLst>
          </p:cNvPr>
          <p:cNvPicPr>
            <a:picLocks noChangeAspect="1"/>
          </p:cNvPicPr>
          <p:nvPr/>
        </p:nvPicPr>
        <p:blipFill>
          <a:blip r:embed="rId4"/>
          <a:stretch>
            <a:fillRect/>
          </a:stretch>
        </p:blipFill>
        <p:spPr>
          <a:xfrm>
            <a:off x="2227764" y="1150065"/>
            <a:ext cx="2728913" cy="1824038"/>
          </a:xfrm>
          <a:prstGeom prst="rect">
            <a:avLst/>
          </a:prstGeom>
        </p:spPr>
      </p:pic>
      <p:pic>
        <p:nvPicPr>
          <p:cNvPr id="8" name="Picture 7">
            <a:extLst>
              <a:ext uri="{FF2B5EF4-FFF2-40B4-BE49-F238E27FC236}">
                <a16:creationId xmlns:a16="http://schemas.microsoft.com/office/drawing/2014/main" id="{49CAF374-2323-00B7-5520-AF1DF7B13393}"/>
              </a:ext>
            </a:extLst>
          </p:cNvPr>
          <p:cNvPicPr>
            <a:picLocks noChangeAspect="1"/>
          </p:cNvPicPr>
          <p:nvPr/>
        </p:nvPicPr>
        <p:blipFill>
          <a:blip r:embed="rId5"/>
          <a:stretch>
            <a:fillRect/>
          </a:stretch>
        </p:blipFill>
        <p:spPr>
          <a:xfrm>
            <a:off x="3716816" y="1157560"/>
            <a:ext cx="1423988" cy="1481138"/>
          </a:xfrm>
          <a:prstGeom prst="rect">
            <a:avLst/>
          </a:prstGeom>
        </p:spPr>
      </p:pic>
      <p:pic>
        <p:nvPicPr>
          <p:cNvPr id="18" name="Picture 17">
            <a:extLst>
              <a:ext uri="{FF2B5EF4-FFF2-40B4-BE49-F238E27FC236}">
                <a16:creationId xmlns:a16="http://schemas.microsoft.com/office/drawing/2014/main" id="{3C7DAAD9-7631-C641-B602-1F6CEB94DDAF}"/>
              </a:ext>
            </a:extLst>
          </p:cNvPr>
          <p:cNvPicPr>
            <a:picLocks noChangeAspect="1"/>
          </p:cNvPicPr>
          <p:nvPr/>
        </p:nvPicPr>
        <p:blipFill>
          <a:blip r:embed="rId6"/>
          <a:stretch>
            <a:fillRect/>
          </a:stretch>
        </p:blipFill>
        <p:spPr>
          <a:xfrm>
            <a:off x="4693304" y="1176297"/>
            <a:ext cx="2671763" cy="1481138"/>
          </a:xfrm>
          <a:prstGeom prst="rect">
            <a:avLst/>
          </a:prstGeom>
        </p:spPr>
      </p:pic>
      <p:pic>
        <p:nvPicPr>
          <p:cNvPr id="28" name="Picture 27">
            <a:extLst>
              <a:ext uri="{FF2B5EF4-FFF2-40B4-BE49-F238E27FC236}">
                <a16:creationId xmlns:a16="http://schemas.microsoft.com/office/drawing/2014/main" id="{A7C32176-C101-5A24-83B7-83648BB05803}"/>
              </a:ext>
            </a:extLst>
          </p:cNvPr>
          <p:cNvPicPr>
            <a:picLocks noChangeAspect="1"/>
          </p:cNvPicPr>
          <p:nvPr/>
        </p:nvPicPr>
        <p:blipFill>
          <a:blip r:embed="rId7"/>
          <a:stretch>
            <a:fillRect/>
          </a:stretch>
        </p:blipFill>
        <p:spPr>
          <a:xfrm>
            <a:off x="5635199" y="1180046"/>
            <a:ext cx="3943350" cy="1490663"/>
          </a:xfrm>
          <a:prstGeom prst="rect">
            <a:avLst/>
          </a:prstGeom>
        </p:spPr>
      </p:pic>
      <p:pic>
        <p:nvPicPr>
          <p:cNvPr id="30" name="Picture 29">
            <a:extLst>
              <a:ext uri="{FF2B5EF4-FFF2-40B4-BE49-F238E27FC236}">
                <a16:creationId xmlns:a16="http://schemas.microsoft.com/office/drawing/2014/main" id="{C9BDBB02-70F2-6D0C-C576-80CF0D23B706}"/>
              </a:ext>
            </a:extLst>
          </p:cNvPr>
          <p:cNvPicPr>
            <a:picLocks noChangeAspect="1"/>
          </p:cNvPicPr>
          <p:nvPr/>
        </p:nvPicPr>
        <p:blipFill>
          <a:blip r:embed="rId8"/>
          <a:stretch>
            <a:fillRect/>
          </a:stretch>
        </p:blipFill>
        <p:spPr>
          <a:xfrm>
            <a:off x="8931238" y="2254691"/>
            <a:ext cx="2300288" cy="504825"/>
          </a:xfrm>
          <a:prstGeom prst="rect">
            <a:avLst/>
          </a:prstGeom>
        </p:spPr>
      </p:pic>
      <p:pic>
        <p:nvPicPr>
          <p:cNvPr id="10" name="Picture 9">
            <a:extLst>
              <a:ext uri="{FF2B5EF4-FFF2-40B4-BE49-F238E27FC236}">
                <a16:creationId xmlns:a16="http://schemas.microsoft.com/office/drawing/2014/main" id="{F560DB24-64E5-A93A-8B02-B3E98C16F5CA}"/>
              </a:ext>
            </a:extLst>
          </p:cNvPr>
          <p:cNvPicPr>
            <a:picLocks noChangeAspect="1"/>
          </p:cNvPicPr>
          <p:nvPr/>
        </p:nvPicPr>
        <p:blipFill>
          <a:blip r:embed="rId9"/>
          <a:stretch>
            <a:fillRect/>
          </a:stretch>
        </p:blipFill>
        <p:spPr>
          <a:xfrm>
            <a:off x="6335842" y="2619533"/>
            <a:ext cx="1876425" cy="957263"/>
          </a:xfrm>
          <a:prstGeom prst="rect">
            <a:avLst/>
          </a:prstGeom>
        </p:spPr>
      </p:pic>
      <p:pic>
        <p:nvPicPr>
          <p:cNvPr id="12" name="Picture 11">
            <a:extLst>
              <a:ext uri="{FF2B5EF4-FFF2-40B4-BE49-F238E27FC236}">
                <a16:creationId xmlns:a16="http://schemas.microsoft.com/office/drawing/2014/main" id="{2FC6CAD4-440B-7665-681E-97118060C70B}"/>
              </a:ext>
            </a:extLst>
          </p:cNvPr>
          <p:cNvPicPr>
            <a:picLocks noChangeAspect="1"/>
          </p:cNvPicPr>
          <p:nvPr/>
        </p:nvPicPr>
        <p:blipFill>
          <a:blip r:embed="rId10"/>
          <a:stretch>
            <a:fillRect/>
          </a:stretch>
        </p:blipFill>
        <p:spPr>
          <a:xfrm>
            <a:off x="4181786" y="2574563"/>
            <a:ext cx="2309813" cy="3390900"/>
          </a:xfrm>
          <a:prstGeom prst="rect">
            <a:avLst/>
          </a:prstGeom>
        </p:spPr>
      </p:pic>
      <p:pic>
        <p:nvPicPr>
          <p:cNvPr id="16" name="Picture 15">
            <a:extLst>
              <a:ext uri="{FF2B5EF4-FFF2-40B4-BE49-F238E27FC236}">
                <a16:creationId xmlns:a16="http://schemas.microsoft.com/office/drawing/2014/main" id="{D5478CA9-65FC-4656-40A6-1EAFB2D67F77}"/>
              </a:ext>
            </a:extLst>
          </p:cNvPr>
          <p:cNvPicPr>
            <a:picLocks noChangeAspect="1"/>
          </p:cNvPicPr>
          <p:nvPr/>
        </p:nvPicPr>
        <p:blipFill>
          <a:blip r:embed="rId11"/>
          <a:stretch>
            <a:fillRect/>
          </a:stretch>
        </p:blipFill>
        <p:spPr>
          <a:xfrm>
            <a:off x="8439453" y="2589553"/>
            <a:ext cx="1943100" cy="2085975"/>
          </a:xfrm>
          <a:prstGeom prst="rect">
            <a:avLst/>
          </a:prstGeom>
        </p:spPr>
      </p:pic>
      <p:pic>
        <p:nvPicPr>
          <p:cNvPr id="2" name="Picture 1">
            <a:extLst>
              <a:ext uri="{FF2B5EF4-FFF2-40B4-BE49-F238E27FC236}">
                <a16:creationId xmlns:a16="http://schemas.microsoft.com/office/drawing/2014/main" id="{D6999971-1591-9087-974E-6886EE43C96A}"/>
              </a:ext>
            </a:extLst>
          </p:cNvPr>
          <p:cNvPicPr>
            <a:picLocks noChangeAspect="1"/>
          </p:cNvPicPr>
          <p:nvPr/>
        </p:nvPicPr>
        <p:blipFill>
          <a:blip r:embed="rId12"/>
          <a:stretch>
            <a:fillRect/>
          </a:stretch>
        </p:blipFill>
        <p:spPr>
          <a:xfrm>
            <a:off x="430929" y="2050864"/>
            <a:ext cx="1819275" cy="2276475"/>
          </a:xfrm>
          <a:prstGeom prst="rect">
            <a:avLst/>
          </a:prstGeom>
        </p:spPr>
      </p:pic>
      <p:pic>
        <p:nvPicPr>
          <p:cNvPr id="5" name="Picture 4">
            <a:extLst>
              <a:ext uri="{FF2B5EF4-FFF2-40B4-BE49-F238E27FC236}">
                <a16:creationId xmlns:a16="http://schemas.microsoft.com/office/drawing/2014/main" id="{AD8DA42C-409B-7483-2A5D-F5B930793E10}"/>
              </a:ext>
            </a:extLst>
          </p:cNvPr>
          <p:cNvPicPr>
            <a:picLocks noChangeAspect="1"/>
          </p:cNvPicPr>
          <p:nvPr/>
        </p:nvPicPr>
        <p:blipFill>
          <a:blip r:embed="rId13"/>
          <a:stretch>
            <a:fillRect/>
          </a:stretch>
        </p:blipFill>
        <p:spPr>
          <a:xfrm>
            <a:off x="430929" y="125368"/>
            <a:ext cx="4052888" cy="1733550"/>
          </a:xfrm>
          <a:prstGeom prst="rect">
            <a:avLst/>
          </a:prstGeom>
        </p:spPr>
      </p:pic>
    </p:spTree>
    <p:extLst>
      <p:ext uri="{BB962C8B-B14F-4D97-AF65-F5344CB8AC3E}">
        <p14:creationId xmlns:p14="http://schemas.microsoft.com/office/powerpoint/2010/main" val="298750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9DB5E67-5A77-32A4-C07A-78029D2FCBD7}"/>
              </a:ext>
            </a:extLst>
          </p:cNvPr>
          <p:cNvPicPr>
            <a:picLocks noChangeAspect="1"/>
          </p:cNvPicPr>
          <p:nvPr/>
        </p:nvPicPr>
        <p:blipFill>
          <a:blip r:embed="rId3"/>
          <a:stretch>
            <a:fillRect/>
          </a:stretch>
        </p:blipFill>
        <p:spPr>
          <a:xfrm>
            <a:off x="5140804" y="4575435"/>
            <a:ext cx="6572250" cy="2233613"/>
          </a:xfrm>
          <a:prstGeom prst="rect">
            <a:avLst/>
          </a:prstGeom>
        </p:spPr>
      </p:pic>
      <p:pic>
        <p:nvPicPr>
          <p:cNvPr id="4" name="Picture 3">
            <a:extLst>
              <a:ext uri="{FF2B5EF4-FFF2-40B4-BE49-F238E27FC236}">
                <a16:creationId xmlns:a16="http://schemas.microsoft.com/office/drawing/2014/main" id="{ED9D12CC-6439-AC4A-5CC8-9ACF4FBFC203}"/>
              </a:ext>
            </a:extLst>
          </p:cNvPr>
          <p:cNvPicPr>
            <a:picLocks noChangeAspect="1"/>
          </p:cNvPicPr>
          <p:nvPr/>
        </p:nvPicPr>
        <p:blipFill>
          <a:blip r:embed="rId4"/>
          <a:stretch>
            <a:fillRect/>
          </a:stretch>
        </p:blipFill>
        <p:spPr>
          <a:xfrm>
            <a:off x="4421317" y="199048"/>
            <a:ext cx="1914525" cy="1033463"/>
          </a:xfrm>
          <a:prstGeom prst="rect">
            <a:avLst/>
          </a:prstGeom>
        </p:spPr>
      </p:pic>
      <p:pic>
        <p:nvPicPr>
          <p:cNvPr id="6" name="Picture 5">
            <a:extLst>
              <a:ext uri="{FF2B5EF4-FFF2-40B4-BE49-F238E27FC236}">
                <a16:creationId xmlns:a16="http://schemas.microsoft.com/office/drawing/2014/main" id="{4CDEA9B0-A6E4-86A1-58DE-3CDD6A240FEF}"/>
              </a:ext>
            </a:extLst>
          </p:cNvPr>
          <p:cNvPicPr>
            <a:picLocks noChangeAspect="1"/>
          </p:cNvPicPr>
          <p:nvPr/>
        </p:nvPicPr>
        <p:blipFill>
          <a:blip r:embed="rId5"/>
          <a:stretch>
            <a:fillRect/>
          </a:stretch>
        </p:blipFill>
        <p:spPr>
          <a:xfrm>
            <a:off x="2227764" y="1150065"/>
            <a:ext cx="2728913" cy="1824038"/>
          </a:xfrm>
          <a:prstGeom prst="rect">
            <a:avLst/>
          </a:prstGeom>
        </p:spPr>
      </p:pic>
      <p:pic>
        <p:nvPicPr>
          <p:cNvPr id="8" name="Picture 7">
            <a:extLst>
              <a:ext uri="{FF2B5EF4-FFF2-40B4-BE49-F238E27FC236}">
                <a16:creationId xmlns:a16="http://schemas.microsoft.com/office/drawing/2014/main" id="{49CAF374-2323-00B7-5520-AF1DF7B13393}"/>
              </a:ext>
            </a:extLst>
          </p:cNvPr>
          <p:cNvPicPr>
            <a:picLocks noChangeAspect="1"/>
          </p:cNvPicPr>
          <p:nvPr/>
        </p:nvPicPr>
        <p:blipFill>
          <a:blip r:embed="rId6"/>
          <a:stretch>
            <a:fillRect/>
          </a:stretch>
        </p:blipFill>
        <p:spPr>
          <a:xfrm>
            <a:off x="3716816" y="1157560"/>
            <a:ext cx="1423988" cy="1481138"/>
          </a:xfrm>
          <a:prstGeom prst="rect">
            <a:avLst/>
          </a:prstGeom>
        </p:spPr>
      </p:pic>
      <p:pic>
        <p:nvPicPr>
          <p:cNvPr id="18" name="Picture 17">
            <a:extLst>
              <a:ext uri="{FF2B5EF4-FFF2-40B4-BE49-F238E27FC236}">
                <a16:creationId xmlns:a16="http://schemas.microsoft.com/office/drawing/2014/main" id="{3C7DAAD9-7631-C641-B602-1F6CEB94DDAF}"/>
              </a:ext>
            </a:extLst>
          </p:cNvPr>
          <p:cNvPicPr>
            <a:picLocks noChangeAspect="1"/>
          </p:cNvPicPr>
          <p:nvPr/>
        </p:nvPicPr>
        <p:blipFill>
          <a:blip r:embed="rId7"/>
          <a:stretch>
            <a:fillRect/>
          </a:stretch>
        </p:blipFill>
        <p:spPr>
          <a:xfrm>
            <a:off x="4693304" y="1176297"/>
            <a:ext cx="2671763" cy="1481138"/>
          </a:xfrm>
          <a:prstGeom prst="rect">
            <a:avLst/>
          </a:prstGeom>
        </p:spPr>
      </p:pic>
      <p:pic>
        <p:nvPicPr>
          <p:cNvPr id="28" name="Picture 27">
            <a:extLst>
              <a:ext uri="{FF2B5EF4-FFF2-40B4-BE49-F238E27FC236}">
                <a16:creationId xmlns:a16="http://schemas.microsoft.com/office/drawing/2014/main" id="{A7C32176-C101-5A24-83B7-83648BB05803}"/>
              </a:ext>
            </a:extLst>
          </p:cNvPr>
          <p:cNvPicPr>
            <a:picLocks noChangeAspect="1"/>
          </p:cNvPicPr>
          <p:nvPr/>
        </p:nvPicPr>
        <p:blipFill>
          <a:blip r:embed="rId8"/>
          <a:stretch>
            <a:fillRect/>
          </a:stretch>
        </p:blipFill>
        <p:spPr>
          <a:xfrm>
            <a:off x="5635199" y="1180046"/>
            <a:ext cx="3943350" cy="1490663"/>
          </a:xfrm>
          <a:prstGeom prst="rect">
            <a:avLst/>
          </a:prstGeom>
        </p:spPr>
      </p:pic>
      <p:pic>
        <p:nvPicPr>
          <p:cNvPr id="30" name="Picture 29">
            <a:extLst>
              <a:ext uri="{FF2B5EF4-FFF2-40B4-BE49-F238E27FC236}">
                <a16:creationId xmlns:a16="http://schemas.microsoft.com/office/drawing/2014/main" id="{C9BDBB02-70F2-6D0C-C576-80CF0D23B706}"/>
              </a:ext>
            </a:extLst>
          </p:cNvPr>
          <p:cNvPicPr>
            <a:picLocks noChangeAspect="1"/>
          </p:cNvPicPr>
          <p:nvPr/>
        </p:nvPicPr>
        <p:blipFill>
          <a:blip r:embed="rId9"/>
          <a:stretch>
            <a:fillRect/>
          </a:stretch>
        </p:blipFill>
        <p:spPr>
          <a:xfrm>
            <a:off x="8931238" y="2254691"/>
            <a:ext cx="2300288" cy="504825"/>
          </a:xfrm>
          <a:prstGeom prst="rect">
            <a:avLst/>
          </a:prstGeom>
        </p:spPr>
      </p:pic>
      <p:pic>
        <p:nvPicPr>
          <p:cNvPr id="12" name="Picture 11">
            <a:extLst>
              <a:ext uri="{FF2B5EF4-FFF2-40B4-BE49-F238E27FC236}">
                <a16:creationId xmlns:a16="http://schemas.microsoft.com/office/drawing/2014/main" id="{2FC6CAD4-440B-7665-681E-97118060C70B}"/>
              </a:ext>
            </a:extLst>
          </p:cNvPr>
          <p:cNvPicPr>
            <a:picLocks noChangeAspect="1"/>
          </p:cNvPicPr>
          <p:nvPr/>
        </p:nvPicPr>
        <p:blipFill>
          <a:blip r:embed="rId10"/>
          <a:stretch>
            <a:fillRect/>
          </a:stretch>
        </p:blipFill>
        <p:spPr>
          <a:xfrm>
            <a:off x="4187344" y="2570983"/>
            <a:ext cx="2309813" cy="3390900"/>
          </a:xfrm>
          <a:prstGeom prst="rect">
            <a:avLst/>
          </a:prstGeom>
        </p:spPr>
      </p:pic>
      <p:sp>
        <p:nvSpPr>
          <p:cNvPr id="2" name="TextBox 1">
            <a:extLst>
              <a:ext uri="{FF2B5EF4-FFF2-40B4-BE49-F238E27FC236}">
                <a16:creationId xmlns:a16="http://schemas.microsoft.com/office/drawing/2014/main" id="{1C7C1A79-2BB0-6D5B-C145-A26899DA5B7B}"/>
              </a:ext>
            </a:extLst>
          </p:cNvPr>
          <p:cNvSpPr txBox="1"/>
          <p:nvPr/>
        </p:nvSpPr>
        <p:spPr>
          <a:xfrm rot="16200000">
            <a:off x="-3231897" y="3228947"/>
            <a:ext cx="6858001" cy="400110"/>
          </a:xfrm>
          <a:prstGeom prst="rect">
            <a:avLst/>
          </a:prstGeom>
          <a:solidFill>
            <a:schemeClr val="accent1">
              <a:lumMod val="50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Insider Risk Management – Even More Details</a:t>
            </a:r>
          </a:p>
        </p:txBody>
      </p:sp>
      <p:pic>
        <p:nvPicPr>
          <p:cNvPr id="5" name="Picture 4">
            <a:extLst>
              <a:ext uri="{FF2B5EF4-FFF2-40B4-BE49-F238E27FC236}">
                <a16:creationId xmlns:a16="http://schemas.microsoft.com/office/drawing/2014/main" id="{6E96F276-DE8B-E184-E88D-BEA28566D187}"/>
              </a:ext>
            </a:extLst>
          </p:cNvPr>
          <p:cNvPicPr>
            <a:picLocks noChangeAspect="1"/>
          </p:cNvPicPr>
          <p:nvPr/>
        </p:nvPicPr>
        <p:blipFill>
          <a:blip r:embed="rId11"/>
          <a:stretch>
            <a:fillRect/>
          </a:stretch>
        </p:blipFill>
        <p:spPr>
          <a:xfrm>
            <a:off x="6328733" y="896117"/>
            <a:ext cx="3057525" cy="747713"/>
          </a:xfrm>
          <a:prstGeom prst="rect">
            <a:avLst/>
          </a:prstGeom>
        </p:spPr>
      </p:pic>
      <p:pic>
        <p:nvPicPr>
          <p:cNvPr id="7" name="Picture 6">
            <a:extLst>
              <a:ext uri="{FF2B5EF4-FFF2-40B4-BE49-F238E27FC236}">
                <a16:creationId xmlns:a16="http://schemas.microsoft.com/office/drawing/2014/main" id="{0EA437C5-8FD6-30E7-93A0-E218C6DCB9BB}"/>
              </a:ext>
            </a:extLst>
          </p:cNvPr>
          <p:cNvPicPr>
            <a:picLocks noChangeAspect="1"/>
          </p:cNvPicPr>
          <p:nvPr/>
        </p:nvPicPr>
        <p:blipFill>
          <a:blip r:embed="rId12"/>
          <a:stretch>
            <a:fillRect/>
          </a:stretch>
        </p:blipFill>
        <p:spPr>
          <a:xfrm>
            <a:off x="6321238" y="272511"/>
            <a:ext cx="5667375" cy="609600"/>
          </a:xfrm>
          <a:prstGeom prst="rect">
            <a:avLst/>
          </a:prstGeom>
        </p:spPr>
      </p:pic>
      <p:pic>
        <p:nvPicPr>
          <p:cNvPr id="13" name="Picture 12">
            <a:extLst>
              <a:ext uri="{FF2B5EF4-FFF2-40B4-BE49-F238E27FC236}">
                <a16:creationId xmlns:a16="http://schemas.microsoft.com/office/drawing/2014/main" id="{72B0BCAB-85BB-2734-8FC6-0434534CDA52}"/>
              </a:ext>
            </a:extLst>
          </p:cNvPr>
          <p:cNvPicPr>
            <a:picLocks noChangeAspect="1"/>
          </p:cNvPicPr>
          <p:nvPr/>
        </p:nvPicPr>
        <p:blipFill>
          <a:blip r:embed="rId13"/>
          <a:stretch>
            <a:fillRect/>
          </a:stretch>
        </p:blipFill>
        <p:spPr>
          <a:xfrm>
            <a:off x="8439453" y="2589553"/>
            <a:ext cx="1943100" cy="2085975"/>
          </a:xfrm>
          <a:prstGeom prst="rect">
            <a:avLst/>
          </a:prstGeom>
        </p:spPr>
      </p:pic>
      <p:pic>
        <p:nvPicPr>
          <p:cNvPr id="19" name="Picture 18">
            <a:extLst>
              <a:ext uri="{FF2B5EF4-FFF2-40B4-BE49-F238E27FC236}">
                <a16:creationId xmlns:a16="http://schemas.microsoft.com/office/drawing/2014/main" id="{F14C85E0-9772-5FE1-3C6A-C0A63B4396F8}"/>
              </a:ext>
            </a:extLst>
          </p:cNvPr>
          <p:cNvPicPr>
            <a:picLocks noChangeAspect="1"/>
          </p:cNvPicPr>
          <p:nvPr/>
        </p:nvPicPr>
        <p:blipFill>
          <a:blip r:embed="rId14"/>
          <a:stretch>
            <a:fillRect/>
          </a:stretch>
        </p:blipFill>
        <p:spPr>
          <a:xfrm>
            <a:off x="571073" y="5000954"/>
            <a:ext cx="3529013" cy="1666875"/>
          </a:xfrm>
          <a:prstGeom prst="rect">
            <a:avLst/>
          </a:prstGeom>
        </p:spPr>
      </p:pic>
      <p:pic>
        <p:nvPicPr>
          <p:cNvPr id="21" name="Picture 20">
            <a:extLst>
              <a:ext uri="{FF2B5EF4-FFF2-40B4-BE49-F238E27FC236}">
                <a16:creationId xmlns:a16="http://schemas.microsoft.com/office/drawing/2014/main" id="{EB2EB9C1-D249-7F39-310D-078CACED8803}"/>
              </a:ext>
            </a:extLst>
          </p:cNvPr>
          <p:cNvPicPr>
            <a:picLocks noChangeAspect="1"/>
          </p:cNvPicPr>
          <p:nvPr/>
        </p:nvPicPr>
        <p:blipFill>
          <a:blip r:embed="rId15"/>
          <a:stretch>
            <a:fillRect/>
          </a:stretch>
        </p:blipFill>
        <p:spPr>
          <a:xfrm>
            <a:off x="2849699" y="2384470"/>
            <a:ext cx="1519238" cy="2600325"/>
          </a:xfrm>
          <a:prstGeom prst="rect">
            <a:avLst/>
          </a:prstGeom>
        </p:spPr>
      </p:pic>
      <p:pic>
        <p:nvPicPr>
          <p:cNvPr id="22" name="Picture 21">
            <a:extLst>
              <a:ext uri="{FF2B5EF4-FFF2-40B4-BE49-F238E27FC236}">
                <a16:creationId xmlns:a16="http://schemas.microsoft.com/office/drawing/2014/main" id="{7A63C60C-3AE4-CA12-7A32-487656FC863C}"/>
              </a:ext>
            </a:extLst>
          </p:cNvPr>
          <p:cNvPicPr>
            <a:picLocks noChangeAspect="1"/>
          </p:cNvPicPr>
          <p:nvPr/>
        </p:nvPicPr>
        <p:blipFill>
          <a:blip r:embed="rId16"/>
          <a:stretch>
            <a:fillRect/>
          </a:stretch>
        </p:blipFill>
        <p:spPr>
          <a:xfrm>
            <a:off x="430929" y="2050864"/>
            <a:ext cx="1819275" cy="2276475"/>
          </a:xfrm>
          <a:prstGeom prst="rect">
            <a:avLst/>
          </a:prstGeom>
        </p:spPr>
      </p:pic>
      <p:pic>
        <p:nvPicPr>
          <p:cNvPr id="23" name="Picture 22">
            <a:extLst>
              <a:ext uri="{FF2B5EF4-FFF2-40B4-BE49-F238E27FC236}">
                <a16:creationId xmlns:a16="http://schemas.microsoft.com/office/drawing/2014/main" id="{A37D50CD-C57B-D2DB-F374-1FB2AE10A2E7}"/>
              </a:ext>
            </a:extLst>
          </p:cNvPr>
          <p:cNvPicPr>
            <a:picLocks noChangeAspect="1"/>
          </p:cNvPicPr>
          <p:nvPr/>
        </p:nvPicPr>
        <p:blipFill>
          <a:blip r:embed="rId17"/>
          <a:stretch>
            <a:fillRect/>
          </a:stretch>
        </p:blipFill>
        <p:spPr>
          <a:xfrm>
            <a:off x="430929" y="125368"/>
            <a:ext cx="4052888" cy="1733550"/>
          </a:xfrm>
          <a:prstGeom prst="rect">
            <a:avLst/>
          </a:prstGeom>
        </p:spPr>
      </p:pic>
      <p:pic>
        <p:nvPicPr>
          <p:cNvPr id="24" name="Picture 23">
            <a:extLst>
              <a:ext uri="{FF2B5EF4-FFF2-40B4-BE49-F238E27FC236}">
                <a16:creationId xmlns:a16="http://schemas.microsoft.com/office/drawing/2014/main" id="{4CEBA247-C72A-8896-025E-1CA033A2E819}"/>
              </a:ext>
            </a:extLst>
          </p:cNvPr>
          <p:cNvPicPr>
            <a:picLocks noChangeAspect="1"/>
          </p:cNvPicPr>
          <p:nvPr/>
        </p:nvPicPr>
        <p:blipFill>
          <a:blip r:embed="rId18"/>
          <a:stretch>
            <a:fillRect/>
          </a:stretch>
        </p:blipFill>
        <p:spPr>
          <a:xfrm>
            <a:off x="6335842" y="2619533"/>
            <a:ext cx="1876425" cy="957263"/>
          </a:xfrm>
          <a:prstGeom prst="rect">
            <a:avLst/>
          </a:prstGeom>
        </p:spPr>
      </p:pic>
    </p:spTree>
    <p:extLst>
      <p:ext uri="{BB962C8B-B14F-4D97-AF65-F5344CB8AC3E}">
        <p14:creationId xmlns:p14="http://schemas.microsoft.com/office/powerpoint/2010/main" val="416733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Insider Risk Management</a:t>
            </a:r>
          </a:p>
        </p:txBody>
      </p:sp>
      <p:sp>
        <p:nvSpPr>
          <p:cNvPr id="5" name="Text Placeholder 4"/>
          <p:cNvSpPr>
            <a:spLocks noGrp="1"/>
          </p:cNvSpPr>
          <p:nvPr>
            <p:ph type="body" sz="quarter" idx="12"/>
          </p:nvPr>
        </p:nvSpPr>
        <p:spPr>
          <a:xfrm>
            <a:off x="554245" y="5233179"/>
            <a:ext cx="7184036" cy="584775"/>
          </a:xfrm>
        </p:spPr>
        <p:txBody>
          <a:bodyPr/>
          <a:lstStyle/>
          <a:p>
            <a:r>
              <a:rPr lang="en-US" sz="1800" dirty="0"/>
              <a:t>Thierry Matusiak - Information Protection Architect</a:t>
            </a:r>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up of a calculator&#10;&#10;Description automatically generated with medium confidence">
            <a:extLst>
              <a:ext uri="{FF2B5EF4-FFF2-40B4-BE49-F238E27FC236}">
                <a16:creationId xmlns:a16="http://schemas.microsoft.com/office/drawing/2014/main" id="{C0355325-A3DE-4F50-9E3A-BB5CE65DC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7" y="762281"/>
            <a:ext cx="6410325" cy="4810125"/>
          </a:xfrm>
          <a:prstGeom prst="rect">
            <a:avLst/>
          </a:prstGeom>
          <a:noFill/>
        </p:spPr>
      </p:pic>
    </p:spTree>
    <p:extLst>
      <p:ext uri="{BB962C8B-B14F-4D97-AF65-F5344CB8AC3E}">
        <p14:creationId xmlns:p14="http://schemas.microsoft.com/office/powerpoint/2010/main" val="372480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0B0E66A-FB4D-1D69-686E-EEC9E7F6A581}"/>
              </a:ext>
            </a:extLst>
          </p:cNvPr>
          <p:cNvSpPr txBox="1"/>
          <p:nvPr/>
        </p:nvSpPr>
        <p:spPr>
          <a:xfrm rot="16200000">
            <a:off x="-3231897"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Insider Risk Management – Summary</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B2BD966E-A165-1FB0-76AE-C9AD53F189D1}"/>
                  </a:ext>
                </a:extLst>
              </p:cNvPr>
              <p:cNvGraphicFramePr>
                <a:graphicFrameLocks noChangeAspect="1"/>
              </p:cNvGraphicFramePr>
              <p:nvPr>
                <p:extLst>
                  <p:ext uri="{D42A27DB-BD31-4B8C-83A1-F6EECF244321}">
                    <p14:modId xmlns:p14="http://schemas.microsoft.com/office/powerpoint/2010/main" val="3523662364"/>
                  </p:ext>
                </p:extLst>
              </p:nvPr>
            </p:nvGraphicFramePr>
            <p:xfrm>
              <a:off x="8056222" y="2737566"/>
              <a:ext cx="1334928" cy="750897"/>
            </p:xfrm>
            <a:graphic>
              <a:graphicData uri="http://schemas.microsoft.com/office/powerpoint/2016/slidezoom">
                <pslz:sldZm>
                  <pslz:sldZmObj sldId="2147469843" cId="2264292680">
                    <pslz:zmPr id="{231EA7AF-155B-4512-B6A5-E9B995602130}" transitionDur="1000">
                      <p166:blipFill xmlns:p166="http://schemas.microsoft.com/office/powerpoint/2016/6/main">
                        <a:blip r:embed="rId3"/>
                        <a:stretch>
                          <a:fillRect/>
                        </a:stretch>
                      </p166:blipFill>
                      <p166:spPr xmlns:p166="http://schemas.microsoft.com/office/powerpoint/2016/6/main">
                        <a:xfrm>
                          <a:off x="0" y="0"/>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2" name="Slide Zoom 1">
                <a:extLst>
                  <a:ext uri="{FF2B5EF4-FFF2-40B4-BE49-F238E27FC236}">
                    <a16:creationId xmlns:a16="http://schemas.microsoft.com/office/drawing/2014/main" id="{B2BD966E-A165-1FB0-76AE-C9AD53F189D1}"/>
                  </a:ext>
                </a:extLst>
              </p:cNvPr>
              <p:cNvPicPr>
                <a:picLocks noGrp="1" noRot="1" noChangeAspect="1" noMove="1" noResize="1" noEditPoints="1" noAdjustHandles="1" noChangeArrowheads="1" noChangeShapeType="1"/>
              </p:cNvPicPr>
              <p:nvPr/>
            </p:nvPicPr>
            <p:blipFill>
              <a:blip r:embed="rId11"/>
              <a:stretch>
                <a:fillRect/>
              </a:stretch>
            </p:blipFill>
            <p:spPr>
              <a:xfrm>
                <a:off x="8056222" y="2737566"/>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995BE0CA-3E9B-72CA-B793-CFB75C8C8CA4}"/>
                  </a:ext>
                </a:extLst>
              </p:cNvPr>
              <p:cNvGraphicFramePr>
                <a:graphicFrameLocks noChangeAspect="1"/>
              </p:cNvGraphicFramePr>
              <p:nvPr>
                <p:extLst>
                  <p:ext uri="{D42A27DB-BD31-4B8C-83A1-F6EECF244321}">
                    <p14:modId xmlns:p14="http://schemas.microsoft.com/office/powerpoint/2010/main" val="17174835"/>
                  </p:ext>
                </p:extLst>
              </p:nvPr>
            </p:nvGraphicFramePr>
            <p:xfrm>
              <a:off x="2958926" y="427812"/>
              <a:ext cx="1266587" cy="712454"/>
            </p:xfrm>
            <a:graphic>
              <a:graphicData uri="http://schemas.microsoft.com/office/powerpoint/2016/slidezoom">
                <pslz:sldZm>
                  <pslz:sldZmObj sldId="2147469846" cId="3220185817">
                    <pslz:zmPr id="{0DBD1144-3C35-4BA3-B5A1-2253A85CAE05}" transitionDur="1000">
                      <p166:blipFill xmlns:p166="http://schemas.microsoft.com/office/powerpoint/2016/6/main">
                        <a:blip r:embed="rId12"/>
                        <a:stretch>
                          <a:fillRect/>
                        </a:stretch>
                      </p166:blipFill>
                      <p166:spPr xmlns:p166="http://schemas.microsoft.com/office/powerpoint/2016/6/main">
                        <a:xfrm>
                          <a:off x="0" y="0"/>
                          <a:ext cx="1266587" cy="71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3" name="Slide Zoom 2">
                <a:extLst>
                  <a:ext uri="{FF2B5EF4-FFF2-40B4-BE49-F238E27FC236}">
                    <a16:creationId xmlns:a16="http://schemas.microsoft.com/office/drawing/2014/main" id="{995BE0CA-3E9B-72CA-B793-CFB75C8C8CA4}"/>
                  </a:ext>
                </a:extLst>
              </p:cNvPr>
              <p:cNvPicPr>
                <a:picLocks noGrp="1" noRot="1" noChangeAspect="1" noMove="1" noResize="1" noEditPoints="1" noAdjustHandles="1" noChangeArrowheads="1" noChangeShapeType="1"/>
              </p:cNvPicPr>
              <p:nvPr/>
            </p:nvPicPr>
            <p:blipFill>
              <a:blip r:embed="rId13"/>
              <a:stretch>
                <a:fillRect/>
              </a:stretch>
            </p:blipFill>
            <p:spPr>
              <a:xfrm>
                <a:off x="2958926" y="427812"/>
                <a:ext cx="1266587" cy="71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B6FAFDB-32CC-A790-6399-74EEBACE850A}"/>
                  </a:ext>
                </a:extLst>
              </p:cNvPr>
              <p:cNvGraphicFramePr>
                <a:graphicFrameLocks noChangeAspect="1"/>
              </p:cNvGraphicFramePr>
              <p:nvPr>
                <p:extLst>
                  <p:ext uri="{D42A27DB-BD31-4B8C-83A1-F6EECF244321}">
                    <p14:modId xmlns:p14="http://schemas.microsoft.com/office/powerpoint/2010/main" val="815288387"/>
                  </p:ext>
                </p:extLst>
              </p:nvPr>
            </p:nvGraphicFramePr>
            <p:xfrm>
              <a:off x="5871756" y="2737566"/>
              <a:ext cx="1334926" cy="750897"/>
            </p:xfrm>
            <a:graphic>
              <a:graphicData uri="http://schemas.microsoft.com/office/powerpoint/2016/slidezoom">
                <pslz:sldZm>
                  <pslz:sldZmObj sldId="2147469845" cId="1142395501">
                    <pslz:zmPr id="{D1B62FD7-245C-4716-9CF5-0BE37976BE9A}" transitionDur="1000">
                      <p166:blipFill xmlns:p166="http://schemas.microsoft.com/office/powerpoint/2016/6/main">
                        <a:blip r:embed="rId14"/>
                        <a:stretch>
                          <a:fillRect/>
                        </a:stretch>
                      </p166:blipFill>
                      <p166:spPr xmlns:p166="http://schemas.microsoft.com/office/powerpoint/2016/6/main">
                        <a:xfrm>
                          <a:off x="0" y="0"/>
                          <a:ext cx="1334926"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3B6FAFDB-32CC-A790-6399-74EEBACE850A}"/>
                  </a:ext>
                </a:extLst>
              </p:cNvPr>
              <p:cNvPicPr>
                <a:picLocks noGrp="1" noRot="1" noChangeAspect="1" noMove="1" noResize="1" noEditPoints="1" noAdjustHandles="1" noChangeArrowheads="1" noChangeShapeType="1"/>
              </p:cNvPicPr>
              <p:nvPr/>
            </p:nvPicPr>
            <p:blipFill>
              <a:blip r:embed="rId15"/>
              <a:stretch>
                <a:fillRect/>
              </a:stretch>
            </p:blipFill>
            <p:spPr>
              <a:xfrm>
                <a:off x="5871756" y="2737566"/>
                <a:ext cx="1334926"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664C2EBF-755D-C1C5-9EF2-979D42E371ED}"/>
                  </a:ext>
                </a:extLst>
              </p:cNvPr>
              <p:cNvGraphicFramePr>
                <a:graphicFrameLocks noChangeAspect="1"/>
              </p:cNvGraphicFramePr>
              <p:nvPr>
                <p:extLst>
                  <p:ext uri="{D42A27DB-BD31-4B8C-83A1-F6EECF244321}">
                    <p14:modId xmlns:p14="http://schemas.microsoft.com/office/powerpoint/2010/main" val="1574739999"/>
                  </p:ext>
                </p:extLst>
              </p:nvPr>
            </p:nvGraphicFramePr>
            <p:xfrm>
              <a:off x="3792313" y="2737566"/>
              <a:ext cx="1334928" cy="750897"/>
            </p:xfrm>
            <a:graphic>
              <a:graphicData uri="http://schemas.microsoft.com/office/powerpoint/2016/slidezoom">
                <pslz:sldZm>
                  <pslz:sldZmObj sldId="2147469847" cId="2504024967">
                    <pslz:zmPr id="{7E0D8EB0-5390-4008-B5B2-1C64A171C69B}" transitionDur="1000">
                      <p166:blipFill xmlns:p166="http://schemas.microsoft.com/office/powerpoint/2016/6/main">
                        <a:blip r:embed="rId16"/>
                        <a:stretch>
                          <a:fillRect/>
                        </a:stretch>
                      </p166:blipFill>
                      <p166:spPr xmlns:p166="http://schemas.microsoft.com/office/powerpoint/2016/6/main">
                        <a:xfrm>
                          <a:off x="0" y="0"/>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5" name="Slide Zoom 4">
                <a:extLst>
                  <a:ext uri="{FF2B5EF4-FFF2-40B4-BE49-F238E27FC236}">
                    <a16:creationId xmlns:a16="http://schemas.microsoft.com/office/drawing/2014/main" id="{664C2EBF-755D-C1C5-9EF2-979D42E371ED}"/>
                  </a:ext>
                </a:extLst>
              </p:cNvPr>
              <p:cNvPicPr>
                <a:picLocks noGrp="1" noRot="1" noChangeAspect="1" noMove="1" noResize="1" noEditPoints="1" noAdjustHandles="1" noChangeArrowheads="1" noChangeShapeType="1"/>
              </p:cNvPicPr>
              <p:nvPr/>
            </p:nvPicPr>
            <p:blipFill>
              <a:blip r:embed="rId17"/>
              <a:stretch>
                <a:fillRect/>
              </a:stretch>
            </p:blipFill>
            <p:spPr>
              <a:xfrm>
                <a:off x="3792313" y="2737566"/>
                <a:ext cx="1334928" cy="750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pic>
        <p:nvPicPr>
          <p:cNvPr id="6" name="Picture 5">
            <a:extLst>
              <a:ext uri="{FF2B5EF4-FFF2-40B4-BE49-F238E27FC236}">
                <a16:creationId xmlns:a16="http://schemas.microsoft.com/office/drawing/2014/main" id="{141F5DDC-90A4-D7D8-86D0-AA5AD36C0DE6}"/>
              </a:ext>
            </a:extLst>
          </p:cNvPr>
          <p:cNvPicPr>
            <a:picLocks noChangeAspect="1"/>
          </p:cNvPicPr>
          <p:nvPr/>
        </p:nvPicPr>
        <p:blipFill>
          <a:blip r:embed="rId18"/>
          <a:stretch>
            <a:fillRect/>
          </a:stretch>
        </p:blipFill>
        <p:spPr>
          <a:xfrm>
            <a:off x="4421317" y="199048"/>
            <a:ext cx="1914525" cy="1033463"/>
          </a:xfrm>
          <a:prstGeom prst="rect">
            <a:avLst/>
          </a:prstGeom>
        </p:spPr>
      </p:pic>
      <p:pic>
        <p:nvPicPr>
          <p:cNvPr id="7" name="Picture 6">
            <a:extLst>
              <a:ext uri="{FF2B5EF4-FFF2-40B4-BE49-F238E27FC236}">
                <a16:creationId xmlns:a16="http://schemas.microsoft.com/office/drawing/2014/main" id="{43525705-5D76-197F-C9F3-F00E411E23F8}"/>
              </a:ext>
            </a:extLst>
          </p:cNvPr>
          <p:cNvPicPr>
            <a:picLocks noChangeAspect="1"/>
          </p:cNvPicPr>
          <p:nvPr/>
        </p:nvPicPr>
        <p:blipFill>
          <a:blip r:embed="rId19"/>
          <a:stretch>
            <a:fillRect/>
          </a:stretch>
        </p:blipFill>
        <p:spPr>
          <a:xfrm>
            <a:off x="2227764" y="1150065"/>
            <a:ext cx="2728913" cy="1824038"/>
          </a:xfrm>
          <a:prstGeom prst="rect">
            <a:avLst/>
          </a:prstGeom>
        </p:spPr>
      </p:pic>
      <p:pic>
        <p:nvPicPr>
          <p:cNvPr id="8" name="Picture 7">
            <a:extLst>
              <a:ext uri="{FF2B5EF4-FFF2-40B4-BE49-F238E27FC236}">
                <a16:creationId xmlns:a16="http://schemas.microsoft.com/office/drawing/2014/main" id="{58CCB341-E92D-C5DB-4EB3-9E0A1DD1FA2E}"/>
              </a:ext>
            </a:extLst>
          </p:cNvPr>
          <p:cNvPicPr>
            <a:picLocks noChangeAspect="1"/>
          </p:cNvPicPr>
          <p:nvPr/>
        </p:nvPicPr>
        <p:blipFill>
          <a:blip r:embed="rId20"/>
          <a:stretch>
            <a:fillRect/>
          </a:stretch>
        </p:blipFill>
        <p:spPr>
          <a:xfrm>
            <a:off x="3716816" y="1157560"/>
            <a:ext cx="1423988" cy="1481138"/>
          </a:xfrm>
          <a:prstGeom prst="rect">
            <a:avLst/>
          </a:prstGeom>
        </p:spPr>
      </p:pic>
      <p:pic>
        <p:nvPicPr>
          <p:cNvPr id="10" name="Picture 9">
            <a:extLst>
              <a:ext uri="{FF2B5EF4-FFF2-40B4-BE49-F238E27FC236}">
                <a16:creationId xmlns:a16="http://schemas.microsoft.com/office/drawing/2014/main" id="{7DF512DF-B7CE-9C71-C386-DBA78A98F3A9}"/>
              </a:ext>
            </a:extLst>
          </p:cNvPr>
          <p:cNvPicPr>
            <a:picLocks noChangeAspect="1"/>
          </p:cNvPicPr>
          <p:nvPr/>
        </p:nvPicPr>
        <p:blipFill>
          <a:blip r:embed="rId21"/>
          <a:stretch>
            <a:fillRect/>
          </a:stretch>
        </p:blipFill>
        <p:spPr>
          <a:xfrm>
            <a:off x="4693304" y="1176297"/>
            <a:ext cx="2671763" cy="1481138"/>
          </a:xfrm>
          <a:prstGeom prst="rect">
            <a:avLst/>
          </a:prstGeom>
        </p:spPr>
      </p:pic>
      <p:pic>
        <p:nvPicPr>
          <p:cNvPr id="11" name="Picture 10">
            <a:extLst>
              <a:ext uri="{FF2B5EF4-FFF2-40B4-BE49-F238E27FC236}">
                <a16:creationId xmlns:a16="http://schemas.microsoft.com/office/drawing/2014/main" id="{8985698D-C8F3-6539-7118-DC39FFE4944A}"/>
              </a:ext>
            </a:extLst>
          </p:cNvPr>
          <p:cNvPicPr>
            <a:picLocks noChangeAspect="1"/>
          </p:cNvPicPr>
          <p:nvPr/>
        </p:nvPicPr>
        <p:blipFill>
          <a:blip r:embed="rId22"/>
          <a:stretch>
            <a:fillRect/>
          </a:stretch>
        </p:blipFill>
        <p:spPr>
          <a:xfrm>
            <a:off x="5635199" y="1180046"/>
            <a:ext cx="3943350" cy="1490663"/>
          </a:xfrm>
          <a:prstGeom prst="rect">
            <a:avLst/>
          </a:prstGeom>
        </p:spPr>
      </p:pic>
      <p:pic>
        <p:nvPicPr>
          <p:cNvPr id="12" name="Picture 11">
            <a:extLst>
              <a:ext uri="{FF2B5EF4-FFF2-40B4-BE49-F238E27FC236}">
                <a16:creationId xmlns:a16="http://schemas.microsoft.com/office/drawing/2014/main" id="{2AE9ABB1-EBEE-3BCB-4B75-6C80A3265476}"/>
              </a:ext>
            </a:extLst>
          </p:cNvPr>
          <p:cNvPicPr>
            <a:picLocks noChangeAspect="1"/>
          </p:cNvPicPr>
          <p:nvPr/>
        </p:nvPicPr>
        <p:blipFill>
          <a:blip r:embed="rId23"/>
          <a:stretch>
            <a:fillRect/>
          </a:stretch>
        </p:blipFill>
        <p:spPr>
          <a:xfrm>
            <a:off x="8922800" y="2254691"/>
            <a:ext cx="2300288" cy="504825"/>
          </a:xfrm>
          <a:prstGeom prst="rect">
            <a:avLst/>
          </a:prstGeom>
        </p:spPr>
      </p:pic>
      <p:pic>
        <p:nvPicPr>
          <p:cNvPr id="15" name="Picture 14">
            <a:extLst>
              <a:ext uri="{FF2B5EF4-FFF2-40B4-BE49-F238E27FC236}">
                <a16:creationId xmlns:a16="http://schemas.microsoft.com/office/drawing/2014/main" id="{1B143D13-7BC5-A899-8430-50F19D2679E7}"/>
              </a:ext>
            </a:extLst>
          </p:cNvPr>
          <p:cNvPicPr>
            <a:picLocks noChangeAspect="1"/>
          </p:cNvPicPr>
          <p:nvPr/>
        </p:nvPicPr>
        <p:blipFill>
          <a:blip r:embed="rId24"/>
          <a:stretch>
            <a:fillRect/>
          </a:stretch>
        </p:blipFill>
        <p:spPr>
          <a:xfrm>
            <a:off x="436539" y="2045254"/>
            <a:ext cx="1819275" cy="2276475"/>
          </a:xfrm>
          <a:prstGeom prst="rect">
            <a:avLst/>
          </a:prstGeom>
        </p:spPr>
      </p:pic>
    </p:spTree>
    <p:extLst>
      <p:ext uri="{BB962C8B-B14F-4D97-AF65-F5344CB8AC3E}">
        <p14:creationId xmlns:p14="http://schemas.microsoft.com/office/powerpoint/2010/main" val="38080022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305</Words>
  <Application>Microsoft Office PowerPoint</Application>
  <PresentationFormat>Widescreen</PresentationFormat>
  <Paragraphs>38</Paragraphs>
  <Slides>13</Slides>
  <Notes>9</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13</vt:i4>
      </vt:variant>
    </vt:vector>
  </HeadingPairs>
  <TitlesOfParts>
    <vt:vector size="39" baseType="lpstr">
      <vt:lpstr>-apple-system</vt: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Vision Diagrams Series Insider Risk Management</vt:lpstr>
      <vt:lpstr>PowerPoint Presentation</vt:lpstr>
      <vt:lpstr>PowerPoint Presentation</vt:lpstr>
      <vt:lpstr>PowerPoint Presentation</vt:lpstr>
      <vt:lpstr>PowerPoint Presentation</vt:lpstr>
      <vt:lpstr>Vision Diagrams Series Insider Risk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2023-03-27T16:11:41Z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